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C38D-C9B6-6940-987A-C372DA79F363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E2FD-4418-254F-B3A9-BEDC3112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583" y="1428751"/>
            <a:ext cx="8614834" cy="49635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zgif.com-video-to-gif (2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" y="1566333"/>
            <a:ext cx="8397165" cy="468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83" y="338665"/>
            <a:ext cx="839716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DECISION MAKING SOLUTIONS:</a:t>
            </a:r>
          </a:p>
          <a:p>
            <a:endParaRPr lang="en-US" sz="1050" b="1" spc="-150" dirty="0" smtClean="0">
              <a:latin typeface="Arial"/>
              <a:cs typeface="Arial"/>
            </a:endParaRPr>
          </a:p>
          <a:p>
            <a:r>
              <a:rPr lang="en-US" sz="1600" spc="300" dirty="0" smtClean="0">
                <a:latin typeface="Arial"/>
                <a:cs typeface="Arial"/>
              </a:rPr>
              <a:t>Helping you choose between lasagna, macaroni or spaghetti.</a:t>
            </a:r>
            <a:endParaRPr lang="en-US" sz="1600" spc="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51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Sparkol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Ashden Walker</dc:creator>
  <cp:lastModifiedBy>Ashden Walker</cp:lastModifiedBy>
  <cp:revision>2</cp:revision>
  <dcterms:created xsi:type="dcterms:W3CDTF">2020-03-23T12:24:56Z</dcterms:created>
  <dcterms:modified xsi:type="dcterms:W3CDTF">2020-03-23T16:09:56Z</dcterms:modified>
</cp:coreProperties>
</file>